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7" r:id="rId3"/>
    <p:sldId id="258" r:id="rId4"/>
    <p:sldId id="270" r:id="rId5"/>
    <p:sldId id="275" r:id="rId6"/>
    <p:sldId id="268" r:id="rId7"/>
    <p:sldId id="262" r:id="rId8"/>
    <p:sldId id="264" r:id="rId9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D85C3"/>
    <a:srgbClr val="3E5882"/>
    <a:srgbClr val="C9D6EB"/>
    <a:srgbClr val="1F2C41"/>
    <a:srgbClr val="93ADD7"/>
    <a:srgbClr val="D6E0F0"/>
    <a:srgbClr val="AEC2E1"/>
    <a:srgbClr val="85A3D2"/>
    <a:srgbClr val="456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7966" autoAdjust="0"/>
  </p:normalViewPr>
  <p:slideViewPr>
    <p:cSldViewPr snapToObjects="1">
      <p:cViewPr varScale="1">
        <p:scale>
          <a:sx n="86" d="100"/>
          <a:sy n="86" d="100"/>
        </p:scale>
        <p:origin x="30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5" d="100"/>
          <a:sy n="65" d="100"/>
        </p:scale>
        <p:origin x="153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6" y="418219"/>
            <a:ext cx="5356316" cy="4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5" y="9250480"/>
            <a:ext cx="1318624" cy="28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12. Februar 2024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47" y="9250480"/>
            <a:ext cx="4424783" cy="28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4" y="9250480"/>
            <a:ext cx="664032" cy="28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6" y="389081"/>
            <a:ext cx="920519" cy="450783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4" y="193685"/>
            <a:ext cx="6421601" cy="155974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4" y="389080"/>
            <a:ext cx="6421601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4" y="9173349"/>
            <a:ext cx="6421601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54" y="839862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039" y="389080"/>
            <a:ext cx="926813" cy="45421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252" y="9377317"/>
            <a:ext cx="1605006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12. Februar 2024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996950"/>
            <a:ext cx="4421188" cy="331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827" y="4626100"/>
            <a:ext cx="6420026" cy="46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59" y="9377317"/>
            <a:ext cx="4069164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421" y="9377317"/>
            <a:ext cx="934681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6" y="418219"/>
            <a:ext cx="5356316" cy="42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824" y="193685"/>
            <a:ext cx="6421601" cy="155974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824" y="389080"/>
            <a:ext cx="6421601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824" y="843291"/>
            <a:ext cx="6421601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824" y="9377317"/>
            <a:ext cx="6421601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254" y="4430701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Februar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1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5D85C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5D85C3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Fachgebiet Rechnungswesen, Controlling und Wirtschaftsprüfung  |  Prof. Dr. Reiner Quick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15" y="6458400"/>
            <a:ext cx="822960" cy="298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99" y="1619999"/>
            <a:ext cx="8424000" cy="457200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600"/>
            </a:lvl1pPr>
            <a:lvl2pPr>
              <a:spcBef>
                <a:spcPts val="0"/>
              </a:spcBef>
              <a:spcAft>
                <a:spcPts val="900"/>
              </a:spcAft>
              <a:defRPr sz="1600"/>
            </a:lvl2pPr>
            <a:lvl3pPr>
              <a:spcBef>
                <a:spcPts val="0"/>
              </a:spcBef>
              <a:spcAft>
                <a:spcPts val="900"/>
              </a:spcAft>
              <a:defRPr sz="1600"/>
            </a:lvl3pPr>
            <a:lvl4pPr>
              <a:spcBef>
                <a:spcPts val="0"/>
              </a:spcBef>
              <a:spcAft>
                <a:spcPts val="900"/>
              </a:spcAft>
              <a:defRPr sz="1600"/>
            </a:lvl4pPr>
            <a:lvl5pPr>
              <a:spcBef>
                <a:spcPts val="0"/>
              </a:spcBef>
              <a:spcAft>
                <a:spcPts val="900"/>
              </a:spcAft>
              <a:defRPr sz="1600"/>
            </a:lvl5pPr>
            <a:lvl6pPr>
              <a:spcBef>
                <a:spcPts val="0"/>
              </a:spcBef>
              <a:spcAft>
                <a:spcPts val="900"/>
              </a:spcAft>
              <a:defRPr/>
            </a:lvl6pPr>
            <a:lvl7pPr>
              <a:spcBef>
                <a:spcPts val="0"/>
              </a:spcBef>
              <a:spcAft>
                <a:spcPts val="900"/>
              </a:spcAft>
              <a:defRPr/>
            </a:lvl7pPr>
            <a:lvl8pPr>
              <a:spcBef>
                <a:spcPts val="0"/>
              </a:spcBef>
              <a:spcAft>
                <a:spcPts val="900"/>
              </a:spcAft>
              <a:defRPr/>
            </a:lvl8pPr>
            <a:lvl9pPr>
              <a:spcBef>
                <a:spcPts val="0"/>
              </a:spcBef>
              <a:spcAft>
                <a:spcPts val="900"/>
              </a:spcAft>
              <a:defRPr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9234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8775" y="1620000"/>
            <a:ext cx="4122000" cy="4572000"/>
          </a:xfrm>
        </p:spPr>
        <p:txBody>
          <a:bodyPr/>
          <a:lstStyle>
            <a:lvl1pPr marL="0" indent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2000" y="1620000"/>
            <a:ext cx="4122000" cy="4572000"/>
          </a:xfrm>
        </p:spPr>
        <p:txBody>
          <a:bodyPr/>
          <a:lstStyle>
            <a:lvl1pPr marL="0" indent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0" y="1619999"/>
            <a:ext cx="518400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19999"/>
            <a:ext cx="3060000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842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5D85C3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9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Fachgebiet Rechnungswesen, Controlling und Wirtschaftsprüfung  |  Prof. Dr. Reiner Quick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15" y="6458400"/>
            <a:ext cx="822960" cy="298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2" r:id="rId3"/>
    <p:sldLayoutId id="2147483656" r:id="rId4"/>
    <p:sldLayoutId id="2147483651" r:id="rId5"/>
    <p:sldLayoutId id="2147483654" r:id="rId6"/>
    <p:sldLayoutId id="2147483657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None/>
        <a:defRPr sz="16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2pPr>
      <a:lvl3pPr marL="36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3pPr>
      <a:lvl4pPr marL="54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72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90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08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126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1440000" indent="-180000" algn="l" rtl="0" eaLnBrk="1" fontAlgn="base" hangingPunct="1">
        <a:lnSpc>
          <a:spcPct val="130000"/>
        </a:lnSpc>
        <a:spcBef>
          <a:spcPts val="0"/>
        </a:spcBef>
        <a:spcAft>
          <a:spcPts val="900"/>
        </a:spcAft>
        <a:buFont typeface="Wingdings" pitchFamily="2" charset="2"/>
        <a:buChar char="§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de-DE" dirty="0"/>
              <a:t>Masterseminar </a:t>
            </a:r>
            <a:br>
              <a:rPr lang="de-DE" dirty="0"/>
            </a:br>
            <a:r>
              <a:rPr lang="de-DE" dirty="0"/>
              <a:t>Sommersemester 2024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8775" y="548680"/>
            <a:ext cx="6642117" cy="1283866"/>
          </a:xfrm>
        </p:spPr>
        <p:txBody>
          <a:bodyPr anchor="t"/>
          <a:lstStyle/>
          <a:p>
            <a:r>
              <a:rPr lang="de-DE" dirty="0"/>
              <a:t>Sonderprobleme der internationalen Rechnungslegung</a:t>
            </a:r>
          </a:p>
        </p:txBody>
      </p:sp>
      <p:pic>
        <p:nvPicPr>
          <p:cNvPr id="7" name="Grafik 6" descr="Ein Bild, das Text, Zeichnung, Design, Grafikdesign enthält.&#10;&#10;Automatisch generierte Beschreibung">
            <a:extLst>
              <a:ext uri="{FF2B5EF4-FFF2-40B4-BE49-F238E27FC236}">
                <a16:creationId xmlns:a16="http://schemas.microsoft.com/office/drawing/2014/main" id="{478D0422-5035-2FF7-C4AD-06CECACE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" y="2492896"/>
            <a:ext cx="8629873" cy="38164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58775" y="5335200"/>
            <a:ext cx="6984776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4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/>
              <a:t>Prof. Dr. Reiner Quick</a:t>
            </a:r>
            <a:br>
              <a:rPr lang="de-DE" sz="2400" b="1" dirty="0"/>
            </a:br>
            <a:r>
              <a:rPr lang="de-DE" dirty="0"/>
              <a:t>Fachgebiet Rechnungswesen, Controlling und Wirtschaftsprüfung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Seminar am Fachgebiet RCW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999" y="1619999"/>
            <a:ext cx="8604489" cy="4572000"/>
          </a:xfrm>
        </p:spPr>
        <p:txBody>
          <a:bodyPr/>
          <a:lstStyle/>
          <a:p>
            <a:r>
              <a:rPr lang="de-DE" b="1" dirty="0"/>
              <a:t>Ihre Vorteile: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Hochaktuelle Problem- und Fragestellungen aus der Praxis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Breites Themenspektrum mit unterschiedlichen Schwerpunkten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Praxisnahe Forschungsansätze mit einschlägigem Theoriebezug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Zielgerichtete Unterstützung von Anfang an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Flexible Themengestaltung in beidseitiger Absprache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95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Themenliste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1" indent="0">
              <a:lnSpc>
                <a:spcPts val="2200"/>
              </a:lnSpc>
              <a:spcAft>
                <a:spcPts val="2400"/>
              </a:spcAft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dirty="0"/>
              <a:t>Bilanzierung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Leasingverträgen nach internationalen Standards</a:t>
            </a:r>
          </a:p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Bilanzierung von Zuwendungen der öffentlichen Hand nach internationalen Standards</a:t>
            </a:r>
          </a:p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Bilanzierung von Bodenschätzen nach internationalen Standards</a:t>
            </a:r>
          </a:p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Bilanzierung von Anlageimmobilien nach internationalen Standards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288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arenBoth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95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Themenliste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999" y="1484784"/>
            <a:ext cx="8424000" cy="4572000"/>
          </a:xfrm>
        </p:spPr>
        <p:txBody>
          <a:bodyPr anchor="ctr"/>
          <a:lstStyle/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 startAt="5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Bilanzierung von Bodenschätzen nach internationalen Standards</a:t>
            </a:r>
          </a:p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 startAt="5"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ts val="2200"/>
              </a:lnSpc>
              <a:spcAft>
                <a:spcPts val="2400"/>
              </a:spcAft>
              <a:buFont typeface="+mj-lt"/>
              <a:buAutoNum type="arabicPeriod" startAt="5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Bilanzierung von biologischen Vermögenswerten und landwirtschaftlichen Produkten nach internationalen Standards</a:t>
            </a:r>
          </a:p>
          <a:p>
            <a:pPr marL="0" lvl="1" indent="0">
              <a:lnSpc>
                <a:spcPts val="2200"/>
              </a:lnSpc>
              <a:spcAft>
                <a:spcPts val="2400"/>
              </a:spcAft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des Seminars</a:t>
            </a:r>
            <a:endParaRPr lang="en-US" dirty="0"/>
          </a:p>
        </p:txBody>
      </p:sp>
      <p:graphicFrame>
        <p:nvGraphicFramePr>
          <p:cNvPr id="6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89367"/>
              </p:ext>
            </p:extLst>
          </p:nvPr>
        </p:nvGraphicFramePr>
        <p:xfrm>
          <a:off x="360360" y="1503980"/>
          <a:ext cx="8424000" cy="46461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3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7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Deadline</a:t>
                      </a:r>
                      <a:br>
                        <a:rPr lang="de-DE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02.04.2024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Abgabe der persönlichen Präferenzreihenfolge.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</a:rPr>
                        <a:t> erhalten vorab per E-Mail eine Vorlage, in der Sie Ihre Reihenfolge eintragen können.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08.04.2024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Bekanntgabe der endgültigen Themen- und Betreuerzuordnung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18.04.2024</a:t>
                      </a:r>
                      <a:br>
                        <a:rPr lang="de-DE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600" b="0" dirty="0">
                          <a:solidFill>
                            <a:schemeClr val="bg1"/>
                          </a:solidFill>
                        </a:rPr>
                        <a:t>(14:00 Uhr)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Kick-Off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18.04.2024</a:t>
                      </a:r>
                      <a:br>
                        <a:rPr lang="de-DE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(ab 14:30 Uhr)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Übung „Einführung in das wissenschaftliche Arbeiten“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/>
                        <a:t>(Teilnahme freiwillig)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7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Deadline</a:t>
                      </a:r>
                      <a:br>
                        <a:rPr lang="de-DE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01.07.2024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Abgabe der schriftlichen Arbeit (per E-Mail)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7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</a:rPr>
                        <a:t>Deadline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26.07.2024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Abgabe der Seminarpräsentation (per</a:t>
                      </a:r>
                      <a:r>
                        <a:rPr lang="de-DE" sz="1600" baseline="0" dirty="0"/>
                        <a:t> E-Mail)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73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29. – 31.07.2024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5C3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/>
                        <a:t>Blockveranstaltung zum Seminar </a:t>
                      </a:r>
                      <a:br>
                        <a:rPr lang="de-DE" sz="1600" dirty="0"/>
                      </a:br>
                      <a:r>
                        <a:rPr lang="de-DE" sz="1600" i="1" dirty="0"/>
                        <a:t>(Teilnahme verpflichtend)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3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9999" y="1619999"/>
            <a:ext cx="8424000" cy="3332991"/>
          </a:xfrm>
        </p:spPr>
        <p:txBody>
          <a:bodyPr/>
          <a:lstStyle/>
          <a:p>
            <a:r>
              <a:rPr lang="de-DE" b="1" dirty="0"/>
              <a:t>Anforderungen</a:t>
            </a:r>
          </a:p>
          <a:p>
            <a:pPr marL="180000" indent="-18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Schriftliche Ausarbeitung als </a:t>
            </a:r>
            <a:r>
              <a:rPr lang="de-DE" b="1" dirty="0"/>
              <a:t>Einzelleistung</a:t>
            </a:r>
            <a:r>
              <a:rPr lang="de-DE" dirty="0"/>
              <a:t> im Umfang von 15 bis 20 Seiten</a:t>
            </a:r>
          </a:p>
          <a:p>
            <a:pPr marL="180000">
              <a:lnSpc>
                <a:spcPct val="110000"/>
              </a:lnSpc>
            </a:pPr>
            <a:r>
              <a:rPr lang="de-DE" dirty="0"/>
              <a:t>Abgabe per Mail als PDF und Word-Datei an den jeweiligen Betreuer</a:t>
            </a:r>
          </a:p>
          <a:p>
            <a:pPr marL="180000" indent="-18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b="1" dirty="0"/>
              <a:t>Gruppenvortrag</a:t>
            </a:r>
            <a:r>
              <a:rPr lang="de-DE" dirty="0"/>
              <a:t> von ca. 30 bis 45 Minuten</a:t>
            </a:r>
            <a:endParaRPr lang="de-DE" b="1" dirty="0">
              <a:sym typeface="Wingdings" panose="05000000000000000000" pitchFamily="2" charset="2"/>
            </a:endParaRPr>
          </a:p>
          <a:p>
            <a:pPr marL="180000">
              <a:lnSpc>
                <a:spcPct val="110000"/>
              </a:lnSpc>
            </a:pPr>
            <a:r>
              <a:rPr lang="de-DE" dirty="0">
                <a:sym typeface="Wingdings" panose="05000000000000000000" pitchFamily="2" charset="2"/>
              </a:rPr>
              <a:t>Abgabe per Mail als PDF und PowerPoint-Datei an den jeweiligen Betreuer (Ihre Foliensätze werden vorab zum Blockseminar über den </a:t>
            </a:r>
            <a:r>
              <a:rPr lang="de-DE" dirty="0" err="1">
                <a:sym typeface="Wingdings" panose="05000000000000000000" pitchFamily="2" charset="2"/>
              </a:rPr>
              <a:t>Moodle</a:t>
            </a:r>
            <a:r>
              <a:rPr lang="de-DE" dirty="0">
                <a:sym typeface="Wingdings" panose="05000000000000000000" pitchFamily="2" charset="2"/>
              </a:rPr>
              <a:t>-Kurs an alle Teilnehmer*innen verteilt, separate Handouts sind nicht zu erstellen)</a:t>
            </a:r>
          </a:p>
          <a:p>
            <a:pPr marL="180000" indent="-1800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b="1" dirty="0"/>
              <a:t>Diskussionsrunde</a:t>
            </a:r>
            <a:r>
              <a:rPr lang="de-DE" dirty="0"/>
              <a:t> zur Seminararbeit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b="1" dirty="0"/>
              <a:t>Wichtig: Deadlines beachten!</a:t>
            </a:r>
          </a:p>
          <a:p>
            <a:pPr marL="180000" indent="-1800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180000" indent="-1800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51520" y="5013176"/>
            <a:ext cx="8640960" cy="1152128"/>
          </a:xfrm>
          <a:prstGeom prst="rect">
            <a:avLst/>
          </a:prstGeom>
          <a:solidFill>
            <a:srgbClr val="C9D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3096000" rtlCol="0" anchor="ctr"/>
          <a:lstStyle/>
          <a:p>
            <a:pPr>
              <a:tabLst>
                <a:tab pos="5468938" algn="l"/>
              </a:tabLst>
            </a:pPr>
            <a:r>
              <a:rPr lang="de-DE" sz="1600" dirty="0">
                <a:solidFill>
                  <a:schemeClr val="tx1"/>
                </a:solidFill>
              </a:rPr>
              <a:t>Bitte verwenden Sie für Ihre Seminararbeit und Präsentation die Formatvorlagen vom Fachgebiet,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welche Sie nach dem Login mit Ihrer TU-ID auf unserer Homepage finden!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338" y="4354723"/>
            <a:ext cx="3117661" cy="16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9999" y="1619999"/>
            <a:ext cx="8424000" cy="4572000"/>
          </a:xfrm>
        </p:spPr>
        <p:txBody>
          <a:bodyPr/>
          <a:lstStyle/>
          <a:p>
            <a:r>
              <a:rPr lang="de-DE" b="1" dirty="0"/>
              <a:t>Notenzusammensetzung</a:t>
            </a:r>
          </a:p>
          <a:p>
            <a:pPr marL="180000" indent="-18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60 % schriftliche Ausarbeitung</a:t>
            </a:r>
          </a:p>
          <a:p>
            <a:pPr marL="180000" indent="-18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20 % Vortrag</a:t>
            </a:r>
          </a:p>
          <a:p>
            <a:pPr marL="180000" indent="-1800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dirty="0"/>
              <a:t>20 % Diskussionsleistung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de-DE" dirty="0"/>
          </a:p>
          <a:p>
            <a:pPr>
              <a:lnSpc>
                <a:spcPct val="110000"/>
              </a:lnSpc>
            </a:pPr>
            <a:r>
              <a:rPr lang="de-DE" b="1" dirty="0"/>
              <a:t>Anzahl Seminarplätze</a:t>
            </a:r>
          </a:p>
          <a:p>
            <a:pPr marL="180000" indent="-1800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dirty="0"/>
              <a:t>12 Plätze für Master-Studierende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620000"/>
            <a:ext cx="4122000" cy="4572000"/>
          </a:xfrm>
        </p:spPr>
        <p:txBody>
          <a:bodyPr/>
          <a:lstStyle/>
          <a:p>
            <a:r>
              <a:rPr lang="de-DE" b="1" dirty="0"/>
              <a:t>Organisatorische Betreuung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572000" y="1620000"/>
            <a:ext cx="4211999" cy="4572000"/>
          </a:xfrm>
        </p:spPr>
        <p:txBody>
          <a:bodyPr/>
          <a:lstStyle/>
          <a:p>
            <a:r>
              <a:rPr lang="de-DE" b="1" dirty="0"/>
              <a:t>Wissenschaftliche Betreuung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647" y="2168968"/>
            <a:ext cx="972000" cy="972000"/>
          </a:xfrm>
          <a:prstGeom prst="ellipse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647" y="4206056"/>
            <a:ext cx="972000" cy="972000"/>
          </a:xfrm>
          <a:prstGeom prst="ellipse">
            <a:avLst/>
          </a:prstGeom>
        </p:spPr>
      </p:pic>
      <p:sp>
        <p:nvSpPr>
          <p:cNvPr id="13" name="Textfeld 12"/>
          <p:cNvSpPr txBox="1">
            <a:spLocks/>
          </p:cNvSpPr>
          <p:nvPr/>
        </p:nvSpPr>
        <p:spPr>
          <a:xfrm>
            <a:off x="5657740" y="3133452"/>
            <a:ext cx="3240000" cy="9720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400" b="1" dirty="0"/>
              <a:t>Kevin Gauch, M.Sc.</a:t>
            </a:r>
          </a:p>
          <a:p>
            <a:r>
              <a:rPr lang="de-DE" sz="1400" dirty="0"/>
              <a:t>kevin.gauch@tu-darmstadt.de</a:t>
            </a:r>
          </a:p>
          <a:p>
            <a:r>
              <a:rPr lang="de-DE" sz="1400" dirty="0"/>
              <a:t>06151 16-24495</a:t>
            </a:r>
          </a:p>
        </p:txBody>
      </p:sp>
      <p:sp>
        <p:nvSpPr>
          <p:cNvPr id="46" name="Textfeld 45"/>
          <p:cNvSpPr txBox="1">
            <a:spLocks/>
          </p:cNvSpPr>
          <p:nvPr/>
        </p:nvSpPr>
        <p:spPr>
          <a:xfrm>
            <a:off x="5656748" y="4203086"/>
            <a:ext cx="3240000" cy="9720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400" b="1" dirty="0"/>
              <a:t>Julian Kordisch, M.Sc.</a:t>
            </a:r>
          </a:p>
          <a:p>
            <a:r>
              <a:rPr lang="de-DE" sz="1400" dirty="0"/>
              <a:t>julian.kordisch@tu-darmstadt.de</a:t>
            </a:r>
          </a:p>
          <a:p>
            <a:r>
              <a:rPr lang="de-DE" sz="1400" dirty="0"/>
              <a:t>06151 16-24479</a:t>
            </a:r>
          </a:p>
        </p:txBody>
      </p:sp>
      <p:sp>
        <p:nvSpPr>
          <p:cNvPr id="47" name="Textfeld 46"/>
          <p:cNvSpPr txBox="1">
            <a:spLocks/>
          </p:cNvSpPr>
          <p:nvPr/>
        </p:nvSpPr>
        <p:spPr>
          <a:xfrm>
            <a:off x="5662346" y="5278660"/>
            <a:ext cx="3240000" cy="97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400" b="1" dirty="0"/>
              <a:t>Stefan Schäfer, Dipl.-Kfm.</a:t>
            </a:r>
          </a:p>
          <a:p>
            <a:r>
              <a:rPr lang="de-DE" sz="1400" dirty="0"/>
              <a:t>stefan.schaefer1@tu-darmstadt.de</a:t>
            </a:r>
          </a:p>
          <a:p>
            <a:r>
              <a:rPr lang="de-DE" sz="1400" dirty="0"/>
              <a:t>06151 16-24494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5691111" y="2065631"/>
            <a:ext cx="3240000" cy="9701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400" b="1" dirty="0"/>
              <a:t>René Eichler, M.Sc.</a:t>
            </a:r>
          </a:p>
          <a:p>
            <a:r>
              <a:rPr lang="de-DE" sz="1400" dirty="0"/>
              <a:t>rene.eichler@tu-darmstadt.de</a:t>
            </a:r>
          </a:p>
          <a:p>
            <a:r>
              <a:rPr lang="de-DE" sz="1400" dirty="0"/>
              <a:t>06151 16-24496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007BB4E-7B6D-4BA7-83C7-94A82ED2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93" y="3203936"/>
            <a:ext cx="972000" cy="972000"/>
          </a:xfrm>
          <a:prstGeom prst="ellipse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201CC6F-BB29-C72A-8BDB-6D8650C077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5561" y="5240972"/>
            <a:ext cx="972000" cy="972000"/>
          </a:xfrm>
          <a:prstGeom prst="ellipse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F918B2-473C-5A46-06BA-85EAEB160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50" y="2161452"/>
            <a:ext cx="972000" cy="972000"/>
          </a:xfrm>
          <a:prstGeom prst="ellipse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780D0DB-BE72-5ADA-D3F6-44A6E0A64971}"/>
              </a:ext>
            </a:extLst>
          </p:cNvPr>
          <p:cNvSpPr txBox="1">
            <a:spLocks/>
          </p:cNvSpPr>
          <p:nvPr/>
        </p:nvSpPr>
        <p:spPr>
          <a:xfrm>
            <a:off x="1438775" y="2171343"/>
            <a:ext cx="3240000" cy="97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400" b="1" dirty="0"/>
              <a:t>Stefan Schäfer, Dipl.-Kfm.</a:t>
            </a:r>
          </a:p>
          <a:p>
            <a:r>
              <a:rPr lang="de-DE" sz="1400" dirty="0"/>
              <a:t>stefan.schaefer1@tu-darmstadt.de</a:t>
            </a:r>
          </a:p>
          <a:p>
            <a:r>
              <a:rPr lang="de-DE" sz="1400" dirty="0"/>
              <a:t>06151 16-24494</a:t>
            </a:r>
          </a:p>
        </p:txBody>
      </p:sp>
    </p:spTree>
    <p:extLst>
      <p:ext uri="{BB962C8B-B14F-4D97-AF65-F5344CB8AC3E}">
        <p14:creationId xmlns:p14="http://schemas.microsoft.com/office/powerpoint/2010/main" val="216193177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408</Words>
  <Application>Microsoft Office PowerPoint</Application>
  <PresentationFormat>Bildschirmpräsentation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Bitstream Charter</vt:lpstr>
      <vt:lpstr>Calibri</vt:lpstr>
      <vt:lpstr>Stafford</vt:lpstr>
      <vt:lpstr>Wingdings</vt:lpstr>
      <vt:lpstr>Präsentationsvorlage_BWL9</vt:lpstr>
      <vt:lpstr>Sonderprobleme der internationalen Rechnungslegung</vt:lpstr>
      <vt:lpstr>Seminar am Fachgebiet RCW</vt:lpstr>
      <vt:lpstr>Themenliste</vt:lpstr>
      <vt:lpstr>Themenliste</vt:lpstr>
      <vt:lpstr>Ablauf des Seminars</vt:lpstr>
      <vt:lpstr>Organisatorisches</vt:lpstr>
      <vt:lpstr>Organisatorisches</vt:lpstr>
      <vt:lpstr>Ansprechpartner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Schoof</dc:creator>
  <cp:lastModifiedBy>ss43loho</cp:lastModifiedBy>
  <cp:revision>299</cp:revision>
  <cp:lastPrinted>2021-07-27T14:24:54Z</cp:lastPrinted>
  <dcterms:created xsi:type="dcterms:W3CDTF">2009-12-23T09:42:49Z</dcterms:created>
  <dcterms:modified xsi:type="dcterms:W3CDTF">2024-02-12T09:59:58Z</dcterms:modified>
</cp:coreProperties>
</file>